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2" r:id="rId4"/>
    <p:sldId id="259" r:id="rId5"/>
    <p:sldId id="260" r:id="rId6"/>
    <p:sldId id="277" r:id="rId7"/>
    <p:sldId id="279" r:id="rId8"/>
    <p:sldId id="275" r:id="rId9"/>
    <p:sldId id="280" r:id="rId10"/>
    <p:sldId id="262" r:id="rId11"/>
    <p:sldId id="273" r:id="rId12"/>
    <p:sldId id="263" r:id="rId13"/>
    <p:sldId id="264" r:id="rId14"/>
    <p:sldId id="274" r:id="rId15"/>
    <p:sldId id="271" r:id="rId16"/>
    <p:sldId id="265" r:id="rId17"/>
    <p:sldId id="266" r:id="rId18"/>
    <p:sldId id="278" r:id="rId19"/>
    <p:sldId id="268" r:id="rId20"/>
    <p:sldId id="267" r:id="rId21"/>
    <p:sldId id="269" r:id="rId22"/>
    <p:sldId id="27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BHS" initials="P" lastIdx="8" clrIdx="0">
    <p:extLst>
      <p:ext uri="{19B8F6BF-5375-455C-9EA6-DF929625EA0E}">
        <p15:presenceInfo xmlns:p15="http://schemas.microsoft.com/office/powerpoint/2012/main" userId="PBH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55F2F-9E24-4969-B4AB-E76AD391600A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3E9D4-0321-4688-A78D-4591A2737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5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E9D4-0321-4688-A78D-4591A27371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9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E9D4-0321-4688-A78D-4591A27371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2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E9D4-0321-4688-A78D-4591A27371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4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E9D4-0321-4688-A78D-4591A27371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48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E9D4-0321-4688-A78D-4591A27371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17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E9D4-0321-4688-A78D-4591A27371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4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4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0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1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6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79EC-4ACB-4CDD-B836-407BAD322FF7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80BB-599C-4A73-9830-B66CB1D45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0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50208" y="1112805"/>
            <a:ext cx="6338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 দত্ত তালুকদার  </a:t>
            </a:r>
          </a:p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পানছড়ি বাজার উচ্চ বিদ্যালয় </a:t>
            </a:r>
          </a:p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পানছড়ি, খাগড়াছড়ি পার্বত্য জেলা ।</a:t>
            </a:r>
          </a:p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মোবা: ০১৫৫৬৪৬৯৮৯৭</a:t>
            </a:r>
          </a:p>
          <a:p>
            <a:pPr algn="ctr"/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e-mail: tanupdatta@gmail.com</a:t>
            </a:r>
            <a:endParaRPr lang="bn-BD" sz="28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আইডি : ৪৬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712" y="18951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0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312" y="4787734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ব্যাচ : </a:t>
            </a:r>
            <a:r>
              <a:rPr lang="bn-BD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</a:t>
            </a:r>
            <a:r>
              <a:rPr lang="bn-BD" sz="2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কন্টটেন্ট ডেভলোপমেন্ট কোর্স</a:t>
            </a:r>
          </a:p>
          <a:p>
            <a:pPr algn="ctr"/>
            <a:r>
              <a:rPr lang="bn-BD" sz="2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টিকিউআই-২ প্রজেক্ট</a:t>
            </a:r>
          </a:p>
          <a:p>
            <a:pPr algn="ctr"/>
            <a:r>
              <a:rPr lang="bn-BD" sz="2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ভেন্যু: টিচার্স ট্রেণিং কলেজ, চট্টগ্রাম</a:t>
            </a:r>
          </a:p>
        </p:txBody>
      </p:sp>
    </p:spTree>
    <p:extLst>
      <p:ext uri="{BB962C8B-B14F-4D97-AF65-F5344CB8AC3E}">
        <p14:creationId xmlns:p14="http://schemas.microsoft.com/office/powerpoint/2010/main" val="37149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64" y="5383143"/>
            <a:ext cx="11958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সকাল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রোদে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ফুলক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কুটছেন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বলল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পনার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রান্নার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রাখবেন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ছেলে-মেয়েও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রাখব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4" y="0"/>
            <a:ext cx="4053818" cy="27084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404597" y="0"/>
            <a:ext cx="4072774" cy="27084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663" y="2943225"/>
            <a:ext cx="36759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কাল ...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5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2250" y="3715549"/>
            <a:ext cx="55006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তেইশ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পড়নে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সেলাই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ময়লা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শাড়ি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বিবর্ণ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সীমান্ত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গোমটা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ঈষ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বিশী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র্ণ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bn-BD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ঢ়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শ্রান্তির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ছায়া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অচঞ্চল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কপালে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ক্ষত-চিহ্ন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আন্দাজে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টিপের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510" y="4270131"/>
            <a:ext cx="428625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দিনে রাঁধুনীকে দেখতে কেমন লেগেছিল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5" r="5008" b="9026"/>
          <a:stretch/>
        </p:blipFill>
        <p:spPr>
          <a:xfrm>
            <a:off x="145471" y="67812"/>
            <a:ext cx="5112328" cy="3756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0238" y="176119"/>
            <a:ext cx="26193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পেশা...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just"/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</a:p>
          <a:p>
            <a:pPr algn="just"/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শাড়ি</a:t>
            </a: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এর রঙ ....</a:t>
            </a:r>
          </a:p>
          <a:p>
            <a:pPr algn="just"/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মাথায় ...</a:t>
            </a:r>
          </a:p>
          <a:p>
            <a:pPr algn="just"/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মুখ...</a:t>
            </a:r>
          </a:p>
          <a:p>
            <a:pPr algn="just"/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 ...</a:t>
            </a:r>
          </a:p>
          <a:p>
            <a:pPr algn="just"/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কপাল ...</a:t>
            </a:r>
          </a:p>
        </p:txBody>
      </p:sp>
    </p:spTree>
    <p:extLst>
      <p:ext uri="{BB962C8B-B14F-4D97-AF65-F5344CB8AC3E}">
        <p14:creationId xmlns:p14="http://schemas.microsoft.com/office/powerpoint/2010/main" val="351560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501" y="4672527"/>
            <a:ext cx="89439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চমকে তার মুখ লাল হলো । অনাবশ্যক জোর দিয়ে বলল, হ্যাঁ আমি রাঁধুনী । আমায় রাখবেন ? আমি রান্না ছাড়া ছোট ছোট কাজও করব ।</a:t>
            </a:r>
            <a:endParaRPr lang="bn-BD" sz="3200" b="1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0275" y="542925"/>
            <a:ext cx="3914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 বললেন, তুমি রা</a:t>
            </a:r>
            <a:r>
              <a:rPr lang="en-US" sz="32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BD" sz="32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ধুনী ?   </a:t>
            </a:r>
            <a:endParaRPr lang="bn-BD" sz="3200" b="1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64" y="257175"/>
            <a:ext cx="4995399" cy="330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1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15200" y="2391208"/>
            <a:ext cx="487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কথাটি  স্কুল পড়ূয়া ছেলেটির ।  প্রথম দেখাতেই  মমতাকে তার খুব ভালো  লেগেছিল । যার </a:t>
            </a:r>
            <a:r>
              <a:rPr lang="bn-BD" sz="3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36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 মিষ্টি গলা, চোখে মুখে যার উপচে পড়া স্নেহ, তাই ওর স্নেহ পেতে চেয়েছিল ।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1" y="82137"/>
            <a:ext cx="10406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‘রাঁধুনী পদপ্রার্থিনীর স্নেহ সেদিন অমন কাম্য মনে হয়েছিল কেন বলতে পারি না’- এ কথাটি কার , কেন ?  </a:t>
            </a:r>
            <a:endParaRPr lang="bn-BD" sz="3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2" b="11164"/>
          <a:stretch/>
        </p:blipFill>
        <p:spPr>
          <a:xfrm>
            <a:off x="11990" y="2390834"/>
            <a:ext cx="3264408" cy="40845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" t="21283" r="56501" b="8643"/>
          <a:stretch/>
        </p:blipFill>
        <p:spPr>
          <a:xfrm>
            <a:off x="3302509" y="2391208"/>
            <a:ext cx="3537942" cy="408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3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686550" y="4207013"/>
            <a:ext cx="55054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মমতা । </a:t>
            </a:r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বাড়ি থেকে খানিকটা দূরে জীবনময়ের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গলি, গলির ভিতরে সাতাশ নম্বর বাড়ির এক তলায় সে থাকে । তার স্বামী আছে আর একটি ছেলে । </a:t>
            </a:r>
            <a:endParaRPr lang="bn-BD" sz="32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1588" y="1157287"/>
            <a:ext cx="317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রাধুঁনীর পরিচয় কী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52"/>
          <a:stretch/>
        </p:blipFill>
        <p:spPr>
          <a:xfrm>
            <a:off x="176862" y="2633771"/>
            <a:ext cx="2666350" cy="36353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9"/>
          <a:stretch/>
        </p:blipFill>
        <p:spPr>
          <a:xfrm>
            <a:off x="2843212" y="2621055"/>
            <a:ext cx="2002630" cy="366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7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94408"/>
            <a:ext cx="588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bn-BD" sz="32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 কেন চাকুরির সন্ধানে বেরিয়েছিল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4700" y="2857502"/>
            <a:ext cx="77009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মমতাদির সংসারে অভাব বলেই মর্যাদাসম্পন্ন নারী হয়েও অপরের বাড়িতে কাজ নিতে হয় । স্বামীর চাকরি নেই চার মাস , সংসার চলে না, সে তাই পর্দা ঠেলে উপার্জনের জন্য বাইরে এসেছে । </a:t>
            </a:r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2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26062" y="1625542"/>
            <a:ext cx="43083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ছোটকর্তা মমতার  ভালোবাসা পেতে চায় । সে তার সাথে কথা কইবার জন্য ছটফট করছে । দু’বার খাবার জল চাইল, চার পাঁচ বার রান্না ঘরে গিয়ে দাঁড়াল, কিন্তু কিছুতেই ভালোবাসা না পেয়ে রাগ করল ।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6" r="-709"/>
          <a:stretch/>
        </p:blipFill>
        <p:spPr>
          <a:xfrm>
            <a:off x="94099" y="1977081"/>
            <a:ext cx="4363602" cy="48809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124" y="178992"/>
            <a:ext cx="8112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‘রাগ করে আমি স্কুলে চলে গেলাম ।’-এ কথাটি কার, কেন ?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45"/>
          <a:stretch/>
        </p:blipFill>
        <p:spPr>
          <a:xfrm>
            <a:off x="4352000" y="1977080"/>
            <a:ext cx="2959634" cy="48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51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6" y="1220209"/>
            <a:ext cx="5711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আমার সঙ্গে ভাব করল 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।’- কে কার সঙ্গে ভাব করল ? </a:t>
            </a:r>
            <a:endParaRPr lang="bn-BD" sz="4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51"/>
          <a:stretch/>
        </p:blipFill>
        <p:spPr>
          <a:xfrm>
            <a:off x="6626166" y="0"/>
            <a:ext cx="5565834" cy="3825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626166" y="3825415"/>
            <a:ext cx="5761220" cy="2716495"/>
          </a:xfrm>
          <a:prstGeom prst="ellipse">
            <a:avLst/>
          </a:prstGeom>
          <a:ln w="368300" cap="rnd">
            <a:solidFill>
              <a:srgbClr val="CC99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3909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7084" y="2273011"/>
            <a:ext cx="7086600" cy="14465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নীরব পাঠ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6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29125" y="200055"/>
            <a:ext cx="316273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4350" y="1035552"/>
            <a:ext cx="1188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bn-BD" sz="32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2836" y="1634614"/>
            <a:ext cx="98921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: ১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রাঁধুনীকে ‘মমতাদি’ বলে ডাকার যৌক্তিকতা কী বুঝিয়ে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endParaRPr lang="bn-BD" sz="32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: ২</a:t>
            </a:r>
            <a:endParaRPr lang="bn-BD" sz="3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গৃহকর্মীকে মর্যাদা দেওয়া উচিত ব্যাখ্যা কর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00250" y="1402138"/>
            <a:ext cx="805815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বাংলা-১ম </a:t>
            </a:r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8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bn-BD" sz="8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8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en-US" sz="6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6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৫০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47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67462" y="142089"/>
            <a:ext cx="430217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72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7200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7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3088" y="1566314"/>
            <a:ext cx="79542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পৈত্রিক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ছিল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চাকুরির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মমতার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মমতাকে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চাকুরি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পড়ূয়া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ছেলেটিকে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bn-BD" sz="32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2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6150" y="510662"/>
            <a:ext cx="316273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0479" y="2059848"/>
            <a:ext cx="10315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বাড়ির গৃহকর্মীর সঙ্গে কিরূপ সম্পর্ক করবে তা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5975" y="2314575"/>
            <a:ext cx="7086600" cy="14465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0" r="11950"/>
          <a:stretch/>
        </p:blipFill>
        <p:spPr>
          <a:xfrm>
            <a:off x="3085132" y="242888"/>
            <a:ext cx="5584407" cy="50434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72919" y="1981604"/>
            <a:ext cx="79041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3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7522" y="1836643"/>
            <a:ext cx="61436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</a:t>
            </a:r>
            <a:r>
              <a:rPr lang="en-US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r"/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মানিক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বন্দ্যোপাধ্যায়</a:t>
            </a:r>
            <a:endParaRPr lang="bn-BD" sz="5400" b="1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28887" y="956891"/>
            <a:ext cx="6338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85923" y="2346801"/>
            <a:ext cx="86868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শিক্ষার্থীরা- </a:t>
            </a:r>
            <a:endParaRPr lang="bn-BD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মমতাদির পরিচয় বলতে পারবে ।  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 পড়ূয়া ছেলেটির স্বভাব বলতে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গৃহকর্মীদের মর্যাদা দিতে শিখবে ।</a:t>
            </a:r>
            <a:endParaRPr lang="bn-BD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মমতাদির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কর্মস্পৃহা ও গৃহিনীপনার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গুণাগুণ ব্যাখ্যা করতে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গৃহকর্মীদের সাথে </a:t>
            </a:r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 আচরণ </a:t>
            </a:r>
            <a:r>
              <a:rPr lang="bn-BD" sz="3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উদ্বুদ্ধ হবে । 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49134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</a:t>
            </a:r>
            <a:r>
              <a:rPr lang="bn-BD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১৯০৮ বিহার সাঁওতাল পরগনা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 </a:t>
            </a:r>
            <a:r>
              <a:rPr lang="bn-BD" sz="32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৩রা ডিসেম্বর ১৯৫৬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010703"/>
            <a:ext cx="4043363" cy="20621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 নাম প্রবোধ কুমার বন্দ্যোপাধ্যায় </a:t>
            </a:r>
          </a:p>
          <a:p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পিতা হরিহর বন্দ্যোপাধ্যায়</a:t>
            </a:r>
          </a:p>
          <a:p>
            <a:r>
              <a:rPr lang="bn-BD" sz="3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 নীরদাসুন্দরী বন্দ্যোপাধ্যায়</a:t>
            </a:r>
          </a:p>
        </p:txBody>
      </p:sp>
      <p:sp>
        <p:nvSpPr>
          <p:cNvPr id="8" name="Rectangle 7"/>
          <p:cNvSpPr/>
          <p:nvPr/>
        </p:nvSpPr>
        <p:spPr>
          <a:xfrm>
            <a:off x="8244916" y="-14873"/>
            <a:ext cx="3947083" cy="25545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bn-BD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বন্ন্ধুদের সাথে বাজি ধরে ‘অতসিমামী’ গল্প বিচিত্রা পত্রিকায়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 বছর বয়সে বিখ্যত কাব্য ‘দিবারাত্রি’ প্রকাশিত </a:t>
            </a:r>
          </a:p>
        </p:txBody>
      </p:sp>
      <p:sp>
        <p:nvSpPr>
          <p:cNvPr id="9" name="Rectangle 8"/>
          <p:cNvSpPr/>
          <p:nvPr/>
        </p:nvSpPr>
        <p:spPr>
          <a:xfrm>
            <a:off x="8244917" y="3811012"/>
            <a:ext cx="3947084" cy="304698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কথাসাহিত্য</a:t>
            </a:r>
            <a:r>
              <a:rPr lang="bn-BD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পদ্মা নদীর মাঝি, পুতুল নাচের ইতিকথা </a:t>
            </a:r>
          </a:p>
          <a:p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উপন্যাস : </a:t>
            </a:r>
            <a:r>
              <a:rPr lang="bn-BD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পঞ্চাশটিরও অধিক রচনা করেন । উল্লেখযোগ্য- </a:t>
            </a:r>
          </a:p>
          <a:p>
            <a:r>
              <a:rPr lang="bn-BD" sz="32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জননী, চিহ্ন, সহরতলী, অহিংস, চতুষ্কোণ </a:t>
            </a:r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858" y="374413"/>
            <a:ext cx="3256792" cy="460373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2" name="Rectangle 1"/>
          <p:cNvSpPr/>
          <p:nvPr/>
        </p:nvSpPr>
        <p:spPr>
          <a:xfrm rot="19143564">
            <a:off x="4996882" y="2487969"/>
            <a:ext cx="29161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মানিক বন্দোপাধ্যায়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1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8" grpId="0" animBg="1"/>
      <p:bldP spid="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324" y="2491266"/>
            <a:ext cx="5395913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আদর্শ পাঠ</a:t>
            </a:r>
            <a:endParaRPr lang="en-US" sz="8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87446" y="3773092"/>
            <a:ext cx="315754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নিঃসঙ্কোচ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আবেদন</a:t>
            </a:r>
            <a:endParaRPr lang="bn-BD" sz="32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3734" y="5214796"/>
            <a:ext cx="475140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প্রকার সঙ্কোচ না করে যে আবেদন ।  মমতার চাকুরি নিতান্তই দরকার ছিল বলে নিঃসঙ্কোচে আবেদন করেছিল ।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77079" y="121034"/>
            <a:ext cx="4257679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 শিখি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5069" y="4419423"/>
            <a:ext cx="2450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মিষ্টি বিশেষ ।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15" y="1618653"/>
            <a:ext cx="3566359" cy="23391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846041" y="2358514"/>
            <a:ext cx="24324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সন্দেশ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2" t="1041" r="14292" b="208"/>
          <a:stretch/>
        </p:blipFill>
        <p:spPr>
          <a:xfrm>
            <a:off x="9186863" y="43244"/>
            <a:ext cx="3005137" cy="4594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48274" y="121034"/>
            <a:ext cx="245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নতমুখে</a:t>
            </a:r>
            <a:endParaRPr lang="en-US" sz="36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5" t="-9606" r="51727" b="104881"/>
          <a:stretch/>
        </p:blipFill>
        <p:spPr>
          <a:xfrm>
            <a:off x="6929437" y="2071688"/>
            <a:ext cx="1257301" cy="1290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773838" y="3957757"/>
            <a:ext cx="2418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2060"/>
                </a:solidFill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 নীচু করে ।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lowchart: Merge 3"/>
          <p:cNvSpPr/>
          <p:nvPr/>
        </p:nvSpPr>
        <p:spPr>
          <a:xfrm>
            <a:off x="6531599" y="4474209"/>
            <a:ext cx="685800" cy="685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3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/>
      <p:bldP spid="3" grpId="0"/>
      <p:bldP spid="8" grpId="0"/>
      <p:bldP spid="1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60870" y="1602919"/>
            <a:ext cx="23431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ক্ষিপ্রতা</a:t>
            </a:r>
            <a:r>
              <a:rPr lang="en-US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96513" y="3922422"/>
            <a:ext cx="3471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যেন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ছায়াময়ী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মানবী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89935" y="1748403"/>
            <a:ext cx="2183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দ্রূতগতি, দ্রূততা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26" y="5386859"/>
            <a:ext cx="56863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ছায়ার মতো ম্লান মনুষ্য নারী । মমতা কাজে নিমগ্ন নির্বিকার বলেই তাকে ছায়াময়ী মানবী বলা হয়েছে।  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71823" y="-16371"/>
            <a:ext cx="4257679" cy="7694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 শিখি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144125" y="5002139"/>
            <a:ext cx="2047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মিষ্টি,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রসের গোলক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" t="5694" r="10525"/>
          <a:stretch/>
        </p:blipFill>
        <p:spPr>
          <a:xfrm>
            <a:off x="5064920" y="869454"/>
            <a:ext cx="4729163" cy="28744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9" t="12625" r="309" b="1264"/>
          <a:stretch/>
        </p:blipFill>
        <p:spPr>
          <a:xfrm>
            <a:off x="5814120" y="4024411"/>
            <a:ext cx="4243388" cy="27248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Rectangle 7"/>
          <p:cNvSpPr/>
          <p:nvPr/>
        </p:nvSpPr>
        <p:spPr>
          <a:xfrm>
            <a:off x="7272677" y="5002139"/>
            <a:ext cx="19912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রসগোল্লা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Merge 1"/>
          <p:cNvSpPr/>
          <p:nvPr/>
        </p:nvSpPr>
        <p:spPr>
          <a:xfrm>
            <a:off x="1974273" y="4507197"/>
            <a:ext cx="45719" cy="12714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6" grpId="0"/>
      <p:bldP spid="18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667</Words>
  <Application>Microsoft Office PowerPoint</Application>
  <PresentationFormat>Widescreen</PresentationFormat>
  <Paragraphs>101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PBHS</dc:creator>
  <cp:lastModifiedBy>PBHS</cp:lastModifiedBy>
  <cp:revision>198</cp:revision>
  <dcterms:created xsi:type="dcterms:W3CDTF">2015-01-27T03:18:40Z</dcterms:created>
  <dcterms:modified xsi:type="dcterms:W3CDTF">2015-02-01T04:17:11Z</dcterms:modified>
</cp:coreProperties>
</file>